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52BF90-BC9D-032D-9251-1850FEF198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C2013D7-D97E-5D9D-C1C8-09F36DAAE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009AF8-8243-8F2E-294C-F6D53582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B50C-F656-497F-9348-4DB364F265E4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598C66-2708-C9F1-7B2A-9639E945A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7E67EF-338B-E597-A96B-1D29CD434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D48F-72EB-4207-8073-32C68E09E8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712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87ECDE-E8F7-1CD5-9FA9-DCDAA31DE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BBDFBD-46C8-2849-7F7B-1F879B386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30CB20-BD83-3056-7DA2-3CF0EDEBA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B50C-F656-497F-9348-4DB364F265E4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7D532E-BBE3-F8B7-325B-CF705B96F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1C2678-70A4-D2A6-3C10-63F2385E8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D48F-72EB-4207-8073-32C68E09E8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942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57FD1-AA14-F821-E9E2-503CD43D8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77AA97-C011-FD32-AF68-C4080E4F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F4DE60-DCC8-F36C-23AC-BEA4E9A4E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B50C-F656-497F-9348-4DB364F265E4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A62FC1-8C5C-3518-514C-99C69BE03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20E4F-3A9C-7307-D6FE-CE38D4BC5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D48F-72EB-4207-8073-32C68E09E8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94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7C2EEE-A78E-A82C-62A0-6D7475C51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CAA79A-F8B0-7D3F-7A6F-BE8C783146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D24205-54D9-6DAA-F332-ED63E1608D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966FB46-B862-81F3-DC0B-DE8B24CC0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B50C-F656-497F-9348-4DB364F265E4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87FB4D-EE07-DCDF-857B-5347B4647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77BD9B3-E1AF-66DA-8A05-87F27E658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D48F-72EB-4207-8073-32C68E09E8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38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734CDB-89BC-D753-B58F-45A392E4F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9F7F22-B1E7-EF54-C7D2-5BEBFD26B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672C69D-D433-C78B-D5A9-4173D3EBE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B93599D-459A-8DA1-6828-E0CDF45FCA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E61F083-EBF6-AF54-3FB2-13DA7E8291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8771BBD-F7B0-9C15-5964-D2782D3A6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B50C-F656-497F-9348-4DB364F265E4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77641F2-8FD9-CDCD-566C-CCE5343FE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1F1B434-341A-3D5D-255E-8A61CFE0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D48F-72EB-4207-8073-32C68E09E8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894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3DE223-553F-38B3-BE2D-9A46B30B3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E49046-7171-037A-CAB2-925B17EDD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B50C-F656-497F-9348-4DB364F265E4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671E2D9-E024-73BF-AC2E-7CE57BDFC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B4B6D32-2012-BC9E-0D25-905D43B64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D48F-72EB-4207-8073-32C68E09E8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64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978D76A-9B28-0AC0-D124-B59A1FFBD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B50C-F656-497F-9348-4DB364F265E4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DEF5AB6-B2DC-4BCA-6D63-A2C71E085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17E7C8-D68D-75DC-7CF3-739E1806E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D48F-72EB-4207-8073-32C68E09E8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064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FDBA05-29A4-457E-2BE7-65EFEAB6F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31A4BA-AAA2-5F12-481E-25C57EF79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DAB5688-488B-F56B-D6A7-C6DEFBB8A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9494067-5462-A3A9-64BC-1EC165298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B50C-F656-497F-9348-4DB364F265E4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149B609-714B-540C-E1D3-1410AC6B5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FC97D8-23B4-E436-00D1-A2F9C2E35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D48F-72EB-4207-8073-32C68E09E8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677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33AD3B-722B-AADE-F6B5-861B4B47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C15B332-94E8-2919-0170-1130A174C9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65D70B4-89FF-F96D-F585-E821A3D1D3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3DCBE7-2150-49EB-3CF7-3AC3DBBA7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B50C-F656-497F-9348-4DB364F265E4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31AAFD-5041-B010-5F4E-EF1651E89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4CBE9E5-392E-CA62-BB2B-8BB6AFC54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D48F-72EB-4207-8073-32C68E09E8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00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B283F-00A1-19DA-57CB-BDC66F4D6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C91F7F2-3688-C948-5475-30D27CCB6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D02B6-B25A-5853-014A-2EDA6035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B50C-F656-497F-9348-4DB364F265E4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CA77F7-F42F-D796-1EDE-98F3229B1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5B3E58-C786-32DD-88E8-46213AD74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D48F-72EB-4207-8073-32C68E09E8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6094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6D0E82C-E979-C865-9994-98798DAF14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F981CDA-BAA2-C6C4-155E-6F4EAFADF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F67D04-EF02-F951-556D-6AAF8395C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B50C-F656-497F-9348-4DB364F265E4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191DAC-17AC-0578-9E6C-F8B57C611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D6F8F3-1AA6-100C-060D-837C63ACD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D48F-72EB-4207-8073-32C68E09E8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875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5177AB7-E5B3-A50B-32A0-ED04C4272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C77A36-05D5-E903-98A1-4CCA5E3D7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D34C46-461A-C056-6A6D-936D64B7CC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0B50C-F656-497F-9348-4DB364F265E4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9C7E6C-DD71-CC2D-1BCA-C2329849A9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DA38AF-593F-DB81-B827-B62384B19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9D48F-72EB-4207-8073-32C68E09E8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258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7D0993-D424-2D61-9BD0-7ACA043937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11C655-BA9D-D823-5FD3-DF5EBF0027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E0EDFF-2C25-DE03-8841-2CDCE81DD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088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690E179-C18A-7E09-BD25-469370C7D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30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B4BD1D-E2CA-265F-D7D9-51F2FBF3A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13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C05E0AE-2C4D-3D43-8574-571C76974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38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17A0A84-2EF9-B6FC-2CEF-DD191C841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12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5978751-238E-2533-63FB-06BFCA860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48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D562445-33F5-27DC-0573-2FFBB9616F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01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812E9C1-32A8-74AB-0ADD-97AFD5EDE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68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CC9EF34-5419-0BFB-D8EE-299E7021A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58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D3FA48C-89B8-5BD3-57BF-78F4B336A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303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B94451-5F81-9AE3-5478-038336FD3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461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7A6452-F51C-93EB-2BA3-B0B8B9B3E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9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martine varenne</dc:creator>
  <cp:lastModifiedBy>martine varenne</cp:lastModifiedBy>
  <cp:revision>1</cp:revision>
  <dcterms:created xsi:type="dcterms:W3CDTF">2023-04-21T21:39:19Z</dcterms:created>
  <dcterms:modified xsi:type="dcterms:W3CDTF">2023-04-21T21:39:41Z</dcterms:modified>
</cp:coreProperties>
</file>